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FF9933"/>
    <a:srgbClr val="66FF33"/>
    <a:srgbClr val="EFEF15"/>
    <a:srgbClr val="FFFF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72" d="100"/>
          <a:sy n="72" d="100"/>
        </p:scale>
        <p:origin x="-1766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57290" y="857232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МДОУ ДС №44 УКМО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5787" y="2143116"/>
            <a:ext cx="7858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Старшая – подготовительная группа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4071942"/>
            <a:ext cx="39290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Воспитатели: </a:t>
            </a:r>
            <a:endParaRPr lang="ru-RU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Антипова А.А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Кусалова</a:t>
            </a:r>
            <a:r>
              <a:rPr lang="ru-RU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О.Н.</a:t>
            </a:r>
            <a:endParaRPr lang="ru-RU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5" name="Рисунок 34" descr="d9b5bb2341b049debca55bbf2e7cec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4216591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же мы подготовили  таблицы многоразового использования для самостоятельного заполнения их ребёнком. Очень удобно, детям нравится.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211_151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643050"/>
            <a:ext cx="2786064" cy="242889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572008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-Консультация «Мнемотехника искусство запоминания» 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-Папка передвижка «Учим стихотворение легко!»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-Привлечение к изготовлению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81439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мы работаем с таблицей: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вариант “Запомни и заполни”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Цели: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 (или закрепить) с образом буквы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-Уточнить, из каких элементов состоит буква, их количество и пространственное расположение.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 (или уточнить) с характеристикой звука (гласный-согласный, звонкий или глухой, мягкий или твёрдый)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фонематические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-Развивать зрительное внимание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память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зрительно-пространственных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связной речи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графо-моторных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навыков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8c68423b5f263a26f486c5462947f23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143248"/>
            <a:ext cx="2643206" cy="316706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Ход работы с таблицей: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Ребёнку предлагается рассмотреть таблицу и постараться её запомнить. Одновременно воспитатель рассказывает, что там нарисовано и почему.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: - В центральном квадрате находится буква П. Она состоит из 3 -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палочек: 2 -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длинных и одной короткой. Поэтому слева от буквы написана цифра 3, а справа нарисованы три палочки. В левом нижнем углу и в правом нижнем углу нарисованы круги - синий и зелёный, которые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Показывают, что знакомые уже детям звуки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и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обозначаются буквой П. В левом верхнем углу (над синим кругом) нарисована палатка, т.к. это слово начинается со звука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]. В правом верхнем углу ( над зелёным кругом) нарисована пила, т.к. это слово начинается со звука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]. Под буквой П нарисован зачёркнутый колокольчик, который обозначает, что звук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глухой ( голосок не звенит). Над буквой П нарисован прямоугольник, т.к. буква П похожа на прямоугольник.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ulus0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214818"/>
            <a:ext cx="2071702" cy="203803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убирает таблицу и предлагает детям самим вспомнить и заполнить эту таблицу. После того, как дети заполнили таблицу им предлагается рассказать, как они вспомнили то, что там было нарисовано.</a:t>
            </a:r>
          </a:p>
        </p:txBody>
      </p:sp>
      <p:pic>
        <p:nvPicPr>
          <p:cNvPr id="4" name="Рисунок 3" descr="IMG_20220212_120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3571900" cy="448329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IMG-935fc4f2d98655345c41c8dad9c5786f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00240"/>
            <a:ext cx="3071834" cy="409577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“Найди ошибку”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Цели: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 (или закрепить) с образом буквы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-Уточнить, из каких элементов состоит буква, их количество и пространственное расположение.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 (или уточнить) с характеристикой звука (гласный-согласный, звонкий или глухой, мягкий или твёрдый)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фонематические представления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зрительно-пространственных представлений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логического мышления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связной речи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Ход работы с таблицей: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предлагается рассмотреть заполненную таблицу и найти в ней ошибку.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857760"/>
            <a:ext cx="671517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“Подбери букву”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Цели: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-Уточнить, из каких элементов состоит буква, их количество и пространственное расположение.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 (или уточнить) с характеристикой звука (гласный-согласный, звонкий или глухой, мягкий или твёрдый)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фонематические представления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зрительно-пространственных представлений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логического мышления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связной речи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Ход работы с таблицей: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предлагается заполненная таблица, только без буквы в центре. Детям предлагается подумать, догадаться и объяснить, какая это буква может быть.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предложены некоторые варианты таблиц,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нами в работе.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voridobrod5e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929198"/>
            <a:ext cx="4143404" cy="143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76438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в работе по обучению грамоте детей таблицы, о которых сказано выше, мы достигли следующих результатов: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-Уменьшилось количество ошибок при написании букв имеющих свойство зеркальности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-Дети стали лучше усваивать такие абстрактные понятия, как “буква”, “звук”, “гласный”, “согласный”, “мягкий”, “твёрдый”, “звонкий”, “глухой”.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 детей улучшилось внимание, память,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логическое мышление, графо – моторные навыки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-Повысился интерес к занятиям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9b5bb2341b049debca55bbf2e7cec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7422" y="2500306"/>
            <a:ext cx="6357950" cy="382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dd620563819ca3787b02ffe393c6cc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8" y="500042"/>
            <a:ext cx="8265467" cy="5786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3429000"/>
            <a:ext cx="6429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 попробовать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своей работе с дошкольниками!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1428736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«Подготовка к обучению грамоте с использованием мнемотехники»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500042"/>
            <a:ext cx="4519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Развитие речи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IMG_20220211_150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857496"/>
            <a:ext cx="5929354" cy="34290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1593822195_44-p-veselie-foni-s-detmi-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928934"/>
            <a:ext cx="3429024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dd620563819ca3787b02ffe393c6cc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215370" cy="5786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3429000"/>
            <a:ext cx="74295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–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будет долго и напрасно мучиться,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свяжите двадцать таких слов с картинками,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он их усвоит на лету».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К.Д.Ушинский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51344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мнемотехники для дошкольников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дошкольников как раз помогает упростить процесс запоминания, развить ассоциативное мышление и воображение, повысить внимательность. Более того приемы мнемотехники в результате грамотной работы воспитателя приводят к обогащению словарного запаса и формированию связной речи.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14552504_4-p-detskie-kartinki-na-belom-fone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429132"/>
            <a:ext cx="4000528" cy="190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857233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 общим недоразвитием речи отмечается недостаточная устойчивость внимания, ограниченные возможности его распределения. При относительно сохранной смысловой, логической памяти у детей снижена вербальная память, страдает продуктивность запоминания. Они забывают сложные инструкции, элементы и последовательность заданий. Обладая в целом полноценными предпосылками для овладения мыслительными операциями, доступными их возрасту, дети отстают в развитии словесно-логического мышления, без специального обучения с трудом овладевают анализом и синтезом, сравнением и обобщением. 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14582334_13-p-detskii-sad-na-belom-fone-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000504"/>
            <a:ext cx="4786346" cy="216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переводе с греческого - «искусство запоминания».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система методов и приёмов, обеспечивающих эффективное запоминание, сохранение и воспроизведение информации.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643182"/>
            <a:ext cx="6143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помогает развивать: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-ассоциативное мышление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-зрительную и слуховую память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-зрительное и слуховое внимание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-воображение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-связную речь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-мелкую моторику рук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143512"/>
            <a:ext cx="6215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схема, в которую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заложена определённая информация. </a:t>
            </a:r>
            <a:endParaRPr lang="ru-RU" sz="2000" dirty="0"/>
          </a:p>
        </p:txBody>
      </p:sp>
      <p:pic>
        <p:nvPicPr>
          <p:cNvPr id="10" name="Рисунок 9" descr="sulus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1485378" cy="14612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11" descr="1670432_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929066"/>
            <a:ext cx="2893240" cy="19288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в нашей работе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развития связной речи) мы обратили внимание на то, что они помогают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опредметить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абстрактные понятия, развивают у детей память, творческое воображение, учат детей делать умозаключения, планировать свою деятельность. Как известно,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схема, в которую заложена определённая информация. Овладение приёмами работы с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значительно сокращает время обучения и одновременно решает задачи направленные на: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основных психических процессов - памяти, внимания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зрительно – пространственных функций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связной речи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этого было принято решение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только для разучивания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стихов, скороговорок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и попробовать их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обучении детей грамоте. 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211_152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18686" y="4125520"/>
            <a:ext cx="1821669" cy="242889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помогают нам знакомить детей с образом буквы (из каких элементов она состоит, количество этих элементов, пространственное расположение этих элементов)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знания об акустических признаках звуков (гласный-согласный, звонкий - глухой, мягкий - твёрдый)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211_151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357430"/>
            <a:ext cx="2643188" cy="352425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IMG_20220211_150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714620"/>
            <a:ext cx="4143372" cy="31075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571909_7-phonoteka_org-p-fon-dlya-prezentatsii-po-motorik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7929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началу учебного года, нами была подготовлена картотека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обучению грамоте 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таблица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заламинирована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долгосрочного использования ,имеет яркий эстетический вид, что бы ребёнку было приятно и интересно работать с такой таблицей.</a:t>
            </a:r>
          </a:p>
        </p:txBody>
      </p:sp>
      <p:pic>
        <p:nvPicPr>
          <p:cNvPr id="4" name="Рисунок 3" descr="IMG_20220212_12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428868"/>
            <a:ext cx="5829685" cy="371477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1593822195_44-p-veselie-foni-s-detmi-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285992"/>
            <a:ext cx="328614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1036</Words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Acer</cp:lastModifiedBy>
  <cp:revision>44</cp:revision>
  <dcterms:created xsi:type="dcterms:W3CDTF">2022-02-12T13:06:32Z</dcterms:created>
  <dcterms:modified xsi:type="dcterms:W3CDTF">2023-04-19T12:25:15Z</dcterms:modified>
</cp:coreProperties>
</file>