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4" r:id="rId5"/>
    <p:sldId id="262" r:id="rId6"/>
    <p:sldId id="259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757"/>
    <a:srgbClr val="FF9933"/>
    <a:srgbClr val="66FF33"/>
    <a:srgbClr val="EFEF15"/>
    <a:srgbClr val="FFFF00"/>
    <a:srgbClr val="FFFF66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15" autoAdjust="0"/>
    <p:restoredTop sz="94660"/>
  </p:normalViewPr>
  <p:slideViewPr>
    <p:cSldViewPr>
      <p:cViewPr>
        <p:scale>
          <a:sx n="72" d="100"/>
          <a:sy n="72" d="100"/>
        </p:scale>
        <p:origin x="-1766" y="-33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 descr="1621571909_7-phonoteka_org-p-fon-dlya-prezentatsii-po-motorik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1357290" y="857232"/>
            <a:ext cx="7143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МДОУ ДС №44 УКМО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85787" y="2143116"/>
            <a:ext cx="78581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Старшая – подготовительная группа</a:t>
            </a:r>
            <a:endParaRPr lang="ru-RU" sz="36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714876" y="4071942"/>
            <a:ext cx="392909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Воспитатели: </a:t>
            </a:r>
            <a:endParaRPr lang="ru-RU" sz="3600" b="1" cap="none" spc="0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algn="ctr"/>
            <a:r>
              <a:rPr lang="ru-RU" sz="3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Антипова А.А</a:t>
            </a:r>
            <a:r>
              <a:rPr lang="ru-RU" sz="36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36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Кусалова</a:t>
            </a:r>
            <a:r>
              <a:rPr lang="ru-RU" sz="3600" b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О.Н.</a:t>
            </a:r>
            <a:endParaRPr lang="ru-RU" sz="3600" b="1" cap="none" spc="0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algn="ctr"/>
            <a:endParaRPr lang="ru-RU" sz="36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35" name="Рисунок 34" descr="d9b5bb2341b049debca55bbf2e7cece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3071810"/>
            <a:ext cx="4216591" cy="2643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1571909_7-phonoteka_org-p-fon-dlya-prezentatsii-po-motorik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4348" y="714356"/>
            <a:ext cx="7715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 же мы подготовили  таблицы многоразового использования для самостоятельного заполнения их ребёнком. Очень удобно, детям нравится.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20211_1513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78" y="1643050"/>
            <a:ext cx="2786064" cy="2428892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42910" y="4572008"/>
            <a:ext cx="80010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родителями: 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-Консультация «Мнемотехника искусство запоминания» , 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-Папка передвижка «Учим стихотворение легко!»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-Привлечение к изготовлению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мнемотаблиц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1571909_7-phonoteka_org-p-fon-dlya-prezentatsii-po-motorik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1472" y="571480"/>
            <a:ext cx="814393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мы работаем с таблицей: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I. вариант “Запомни и заполни”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Цели: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-Познакомить (или закрепить) с образом буквы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-Уточнить, из каких элементов состоит буква, их количество и пространственное расположение.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-Познакомить (или уточнить) с характеристикой звука (гласный-согласный, звонкий или глухой, мягкий или твёрдый)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-Формировать фонематические 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представления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-Развивать зрительное внимание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память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-Развитие зрительно-пространственных 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представлений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-Развитие связной речи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-Развитие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графо-моторных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навыков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-8c68423b5f263a26f486c5462947f235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43570" y="3143248"/>
            <a:ext cx="2643206" cy="3167061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1571909_7-phonoteka_org-p-fon-dlya-prezentatsii-po-motorik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0034" y="428604"/>
            <a:ext cx="850112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Ход работы с таблицей: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Ребёнку предлагается рассмотреть таблицу и постараться её запомнить. Одновременно воспитатель рассказывает, что там нарисовано и почему.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 : - В центральном квадрате находится буква П. Она состоит из 3 -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палочек: 2 -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длинных и одной короткой. Поэтому слева от буквы написана цифра 3, а справа нарисованы три палочки. В левом нижнем углу и в правом нижнем углу нарисованы круги - синий и зелёный, которые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Показывают, что знакомые уже детям звуки [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] и [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пь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] обозначаются буквой П. В левом верхнем углу (над синим кругом) нарисована палатка, т.к. это слово начинается со звука [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]. В правом верхнем углу ( над зелёным кругом) нарисована пила, т.к. это слово начинается со звука [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пь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]. Под буквой П нарисован зачёркнутый колокольчик, который обозначает, что звук [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] глухой ( голосок не звенит). Над буквой П нарисован прямоугольник, т.к. буква П похожа на прямоугольник.</a:t>
            </a: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sulus01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86182" y="4214818"/>
            <a:ext cx="2071702" cy="2038037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1571909_7-phonoteka_org-p-fon-dlya-prezentatsii-po-motorik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5786" y="571480"/>
            <a:ext cx="7715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 убирает таблицу и предлагает детям самим вспомнить и заполнить эту таблицу. После того, как дети заполнили таблицу им предлагается рассказать, как они вспомнили то, что там было нарисовано.</a:t>
            </a:r>
          </a:p>
        </p:txBody>
      </p:sp>
      <p:pic>
        <p:nvPicPr>
          <p:cNvPr id="4" name="Рисунок 3" descr="IMG_20220212_12034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1714488"/>
            <a:ext cx="3571900" cy="4483290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5" name="Рисунок 4" descr="IMG-935fc4f2d98655345c41c8dad9c5786f-V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224" y="2000240"/>
            <a:ext cx="3071834" cy="4095779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1571909_7-phonoteka_org-p-fon-dlya-prezentatsii-po-motorik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4348" y="642918"/>
            <a:ext cx="78581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 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вариант “Найди ошибку”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Цели: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-Познакомить (или закрепить) с образом буквы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-Уточнить, из каких элементов состоит буква, их количество и пространственное расположение.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-Познакомить (или уточнить) с характеристикой звука (гласный-согласный, звонкий или глухой, мягкий или твёрдый)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-Формировать фонематические представления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-Развитие зрительно-пространственных представлений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-Развитие логического мышления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-Развитие связной речи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Ход работы с таблицей: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Детям предлагается рассмотреть заполненную таблицу и найти в ней ошибку.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2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794" y="4857760"/>
            <a:ext cx="6715172" cy="1643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1571909_7-phonoteka_org-p-fon-dlya-prezentatsii-po-motorik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0034" y="500042"/>
            <a:ext cx="814393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вариант “Подбери букву”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Цели: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-Уточнить, из каких элементов состоит буква, их количество и пространственное расположение.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-Познакомить (или уточнить) с характеристикой звука (гласный-согласный, звонкий или глухой, мягкий или твёрдый)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-Формировать фонематические представления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-Развитие зрительно-пространственных представлений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-Развитие логического мышления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-Развитие связной речи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Ход работы с таблицей: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Детям предлагается заполненная таблица, только без буквы в центре. Детям предлагается подумать, догадаться и объяснить, какая это буква может быть.</a:t>
            </a:r>
            <a:b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Далее предложены некоторые варианты таблиц, 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используемые нами в работе.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tvoridobrod5eti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4929198"/>
            <a:ext cx="4143404" cy="14378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1571909_7-phonoteka_org-p-fon-dlya-prezentatsii-po-motorik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7224" y="642918"/>
            <a:ext cx="764386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Используя в работе по обучению грамоте детей таблицы, о которых сказано выше, мы достигли следующих результатов: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-Уменьшилось количество ошибок при написании букв имеющих свойство зеркальности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-Дети стали лучше усваивать такие абстрактные понятия, как “буква”, “звук”, “гласный”, “согласный”, “мягкий”, “твёрдый”, “звонкий”, “глухой”.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-У детей улучшилось внимание, память, </a:t>
            </a:r>
            <a:endParaRPr lang="en-US" sz="20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логическое мышление, графо – моторные навыки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-Повысился интерес к занятиям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d9b5bb2341b049debca55bbf2e7cece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357422" y="2500306"/>
            <a:ext cx="6357950" cy="38243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1571909_7-phonoteka_org-p-fon-dlya-prezentatsii-po-motorik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fdd620563819ca3787b02ffe393c6cc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498" y="500042"/>
            <a:ext cx="8265467" cy="57864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14480" y="3429000"/>
            <a:ext cx="64294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Рекомендуем попробовать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мнемотаблицы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своей работе с дошкольниками!</a:t>
            </a:r>
          </a:p>
          <a:p>
            <a:pPr algn="ctr"/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Спасибо за внимание!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1571909_7-phonoteka_org-p-fon-dlya-prezentatsii-po-motorik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4348" y="1428736"/>
            <a:ext cx="792961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«Подготовка к обучению грамоте с использованием мнемотехники»</a:t>
            </a:r>
            <a:endParaRPr lang="ru-RU" sz="4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61555" y="500042"/>
            <a:ext cx="45191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Развитие речи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" name="Рисунок 4" descr="IMG_20220211_1509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2857496"/>
            <a:ext cx="5929354" cy="3429024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7" name="Рисунок 6" descr="1593822195_44-p-veselie-foni-s-detmi-6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43636" y="2928934"/>
            <a:ext cx="3429024" cy="30480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1571909_7-phonoteka_org-p-fon-dlya-prezentatsii-po-motorik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fdd620563819ca3787b02ffe393c6cc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428604"/>
            <a:ext cx="8215370" cy="57864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28728" y="3429000"/>
            <a:ext cx="74295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«Учите ребёнка каким-нибудь неизвестным ему пяти словам –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будет долго и напрасно мучиться,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 свяжите двадцать таких слов с картинками,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он их усвоит на лету».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К.Д.Ушинский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1571909_7-phonoteka_org-p-fon-dlya-prezentatsii-po-motorik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1472" y="751344"/>
            <a:ext cx="785818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 мнемотехники для дошкольников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обусловлена тем, что как раз в этом возрасте у детей преобладает зрительно-образная память. Чаще всего запоминание происходит непроизвольно, просто потому, что какой-то предмет или явление попали в поле зрения ребенка. Если же он будет пытаться выучить и запомнить то, что не подкреплено наглядной картинкой, нечто абстрактное, то на успех рассчитывать не стоит.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Мнемотехника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дошкольников как раз помогает упростить процесс запоминания, развить ассоциативное мышление и воображение, повысить внимательность. Более того приемы мнемотехники в результате грамотной работы воспитателя приводят к обогащению словарного запаса и формированию связной речи.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1614552504_4-p-detskie-kartinki-na-belom-fone-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71802" y="4429132"/>
            <a:ext cx="4000528" cy="19040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1571909_7-phonoteka_org-p-fon-dlya-prezentatsii-po-motorik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1472" y="857233"/>
            <a:ext cx="792961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детей с общим недоразвитием речи отмечается недостаточная устойчивость внимания, ограниченные возможности его распределения. При относительно сохранной смысловой, логической памяти у детей снижена вербальная память, страдает продуктивность запоминания. Они забывают сложные инструкции, элементы и последовательность заданий. Обладая в целом полноценными предпосылками для овладения мыслительными операциями, доступными их возрасту, дети отстают в развитии словесно-логического мышления, без специального обучения с трудом овладевают анализом и синтезом, сравнением и обобщением. 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1614582334_13-p-detskii-sad-na-belom-fone-1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86182" y="4000504"/>
            <a:ext cx="4786346" cy="2166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1571909_7-phonoteka_org-p-fon-dlya-prezentatsii-po-motorik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642910" y="785794"/>
            <a:ext cx="82153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Мнемотехника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переводе с греческого - «искусство запоминания».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1357298"/>
            <a:ext cx="78581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Мнемотехника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это система методов и приёмов, обеспечивающих эффективное запоминание, сохранение и воспроизведение информации.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2643182"/>
            <a:ext cx="61436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Мнемотехника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помогает развивать: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-ассоциативное мышление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-зрительную и слуховую память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-зрительное и слуховое внимание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-воображение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-связную речь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-мелкую моторику рук</a:t>
            </a:r>
          </a:p>
          <a:p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2910" y="5143512"/>
            <a:ext cx="62150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Мнемотаблица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это схема, в которую 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заложена определённая информация. </a:t>
            </a:r>
            <a:endParaRPr lang="ru-RU" sz="2000" dirty="0"/>
          </a:p>
        </p:txBody>
      </p:sp>
      <p:pic>
        <p:nvPicPr>
          <p:cNvPr id="10" name="Рисунок 9" descr="sulus01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00760" y="2214554"/>
            <a:ext cx="1485378" cy="1461241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12" name="Рисунок 11" descr="1670432_3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6" y="3929066"/>
            <a:ext cx="2893240" cy="1928826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1571909_7-phonoteka_org-p-fon-dlya-prezentatsii-po-motorik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1472" y="642918"/>
            <a:ext cx="807249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Используя в нашей работе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мнемотаблицы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(для развития связной речи) мы обратили внимание на то, что они помогают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опредметить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абстрактные понятия, развивают у детей память, творческое воображение, учат детей делать умозаключения, планировать свою деятельность. Как известно,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мнемотаблица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это схема, в которую заложена определённая информация. Овладение приёмами работы с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мнемотаблицами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значительно сокращает время обучения и одновременно решает задачи направленные на: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-Развитие основных психических процессов - памяти, внимания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-Развитие зрительно – пространственных функций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-Развитие связной речи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результате этого было принято решение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использовать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мнемотаблицы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 только для разучивания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стихов, скороговорок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и.т.д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но и попробовать их 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обучении детей грамоте. 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20220211_1523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6518686" y="4125520"/>
            <a:ext cx="1821669" cy="2428892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1571909_7-phonoteka_org-p-fon-dlya-prezentatsii-po-motorik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571472" y="571480"/>
            <a:ext cx="792961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Мнемотаблицы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помогают нам знакомить детей с образом буквы (из каких элементов она состоит, количество этих элементов, пространственное расположение этих элементов)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Формировать знания об акустических признаках звуков (гласный-согласный, звонкий - глухой, мягкий - твёрдый)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20211_1515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2357430"/>
            <a:ext cx="2643188" cy="3524251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5" name="Рисунок 4" descr="IMG_20220211_1509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71934" y="2714620"/>
            <a:ext cx="4143372" cy="3107529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1571909_7-phonoteka_org-p-fon-dlya-prezentatsii-po-motorike-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472" y="571480"/>
            <a:ext cx="792961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началу учебного года, нами была подготовлена картотека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мнемотаблиц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обучению грамоте .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Каждая таблица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заламинирована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долгосрочного использования ,имеет яркий эстетический вид, что бы ребёнку было приятно и интересно работать с такой таблицей.</a:t>
            </a:r>
          </a:p>
        </p:txBody>
      </p:sp>
      <p:pic>
        <p:nvPicPr>
          <p:cNvPr id="4" name="Рисунок 3" descr="IMG_20220212_1208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43042" y="2428868"/>
            <a:ext cx="5829685" cy="3714776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5" name="Рисунок 4" descr="1593822195_44-p-veselie-foni-s-detmi-6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72198" y="2285992"/>
            <a:ext cx="3286148" cy="3643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</TotalTime>
  <Words>1036</Words>
  <PresentationFormat>Экран (4:3)</PresentationFormat>
  <Paragraphs>96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Acer</cp:lastModifiedBy>
  <cp:revision>44</cp:revision>
  <dcterms:created xsi:type="dcterms:W3CDTF">2022-02-12T13:06:32Z</dcterms:created>
  <dcterms:modified xsi:type="dcterms:W3CDTF">2023-04-19T12:25:15Z</dcterms:modified>
</cp:coreProperties>
</file>